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69" r:id="rId4"/>
    <p:sldId id="264" r:id="rId5"/>
    <p:sldId id="266" r:id="rId6"/>
    <p:sldId id="267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87FE"/>
    <a:srgbClr val="C487FD"/>
    <a:srgbClr val="DF9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95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50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33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42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7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4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7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2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58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05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650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947ED-7F70-496F-950A-AF4C1ABA1F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E56AF6C-990D-4F7C-9285-C34438D6852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73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1655" y="454081"/>
            <a:ext cx="10044545" cy="351124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сети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 против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874">
            <a:off x="2229382" y="3817865"/>
            <a:ext cx="1726355" cy="17326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0679">
            <a:off x="8568569" y="4011689"/>
            <a:ext cx="1760987" cy="17609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580" y="3965330"/>
            <a:ext cx="3080694" cy="1273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342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spd="slow" advClick="0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3873" y="339582"/>
            <a:ext cx="4197927" cy="99657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 </a:t>
            </a:r>
            <a:r>
              <a:rPr lang="ru-RU" sz="36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(Вк</a:t>
            </a:r>
            <a:r>
              <a:rPr lang="ru-RU" sz="27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онтакте</a:t>
            </a:r>
            <a:r>
              <a:rPr lang="ru-RU" sz="36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6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597" y="623454"/>
            <a:ext cx="11785403" cy="6234546"/>
          </a:xfrm>
        </p:spPr>
        <p:txBody>
          <a:bodyPr>
            <a:normAutofit fontScale="925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ru-RU" sz="3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«ВКонтакте - это машина времени. 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sz="3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Зашел на 5 минут, прошло пару часов…»</a:t>
            </a:r>
          </a:p>
          <a:p>
            <a:pPr marL="0" indent="0" algn="r">
              <a:lnSpc>
                <a:spcPct val="110000"/>
              </a:lnSpc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популярная социальная сеть в России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титул еще нужно было заслужить, но социальная сеть ВКонтакте действительно заслуженно получила это звание. Она удовлетворяет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желания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пользователей, постоянно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совершенствуется, следя за тенденциями в мире коммуникаций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моды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 имеет дружелюбный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простой интерфейс,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куда постоянно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добавляются новые возможности, регулярно дорабатывается удобство пользования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ресурсом,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это очень важно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социальная сеть ВКонтакте продолжает радовать своих пользователей!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61" y="149711"/>
            <a:ext cx="2364312" cy="2372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894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5000">
        <p14:flip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4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4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4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6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4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6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2784" y="423484"/>
            <a:ext cx="7854994" cy="996572"/>
          </a:xfrm>
        </p:spPr>
        <p:txBody>
          <a:bodyPr>
            <a:noAutofit/>
          </a:bodyPr>
          <a:lstStyle/>
          <a:p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Rutube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Российский </a:t>
            </a:r>
            <a:r>
              <a:rPr lang="ru-RU" sz="16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видеохостинг</a:t>
            </a:r>
            <a:r>
              <a:rPr lang="ru-RU" sz="1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позволяющий пользователям загружать, просматривать и обмениваться </a:t>
            </a:r>
            <a:r>
              <a:rPr lang="ru-RU" sz="16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видеоконтентом</a:t>
            </a:r>
            <a:r>
              <a:rPr lang="ru-RU" sz="1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5363" y="998025"/>
            <a:ext cx="10845314" cy="52138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запущена в 2006 году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Rutube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доступны: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фильмы и сериалы (российские и зарубежные); 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развлекательные шоу, телепередачи, новости; 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блоги, подкасты, мастер-классы; 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музыкальные клипы, концерты; 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материалы; 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трансляции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стримы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algn="ctr"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контент (мультфильмы, семейные программы); 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эфиры телеканалов и пользовательские трансляции.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на 2026 год, ежемесячная аудитория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Rutube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превышает 83–85 млн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68" y="151592"/>
            <a:ext cx="2839915" cy="1173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37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5000">
        <p14:flip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6234" y="731130"/>
            <a:ext cx="3771584" cy="104923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endParaRPr lang="ru-RU" sz="4000" b="1" dirty="0">
              <a:solidFill>
                <a:srgbClr val="C487F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3162" y="1877901"/>
            <a:ext cx="84693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оссийский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являющийся внутренним сервисом одноимённой цифровой платформы. Платформа основана в 2025 году технологической компанией VK, разрабатывается её дочерней структурой ООО «Коммуникационная платформа»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55" y="163887"/>
            <a:ext cx="1555753" cy="1555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276600" y="312220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функции мессенджера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и групповые чаты;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голосовые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видеозвонки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файлами и возможность создавать каналы;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интерфейс, разделённый на четыре основные вкладки: «Контакты», «Звонки», «Чаты», «Настройки»;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данных на российских серверах, что гарантирует защиту от блокировок.</a:t>
            </a:r>
          </a:p>
        </p:txBody>
      </p:sp>
    </p:spTree>
    <p:extLst>
      <p:ext uri="{BB962C8B-B14F-4D97-AF65-F5344CB8AC3E}">
        <p14:creationId xmlns:p14="http://schemas.microsoft.com/office/powerpoint/2010/main" val="3398598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6000">
        <p15:prstTrans prst="fallOver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1416" y="220394"/>
            <a:ext cx="3522203" cy="104923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b="1" dirty="0">
                <a:solidFill>
                  <a:srgbClr val="C487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endParaRPr lang="ru-RU" sz="3600" b="1" dirty="0">
              <a:solidFill>
                <a:srgbClr val="C487F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4" y="347319"/>
            <a:ext cx="2509766" cy="250976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Прямоугольник 8"/>
          <p:cNvSpPr/>
          <p:nvPr/>
        </p:nvSpPr>
        <p:spPr>
          <a:xfrm>
            <a:off x="3992240" y="1134944"/>
            <a:ext cx="80132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Pinterest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самая прибыльная социальная сеть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23640" y="1930329"/>
            <a:ext cx="90683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ошибочно полагают, что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Pinterest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социальная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</a:t>
            </a:r>
          </a:p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 в ней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комментариев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хештегов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Сюда приходят люди, которые хотят найти новые идеи, поделиться полезной информацией или просто посмотреть на красивые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иллюстрации</a:t>
            </a:r>
          </a:p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картинок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вот, где нужно черпать идеи для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вдохновения!</a:t>
            </a:r>
          </a:p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можно найти все - интересную картинку для новости, новую тему для статьи, идею сюжета для ролика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Pinterest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постоянно меняется 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</a:t>
            </a:r>
          </a:p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претендует на первое место среди социальных платформ, но уже сегодня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задает тон и имеет свою неповторимую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индивидуальность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9579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6000">
        <p15:prstTrans prst="fallOver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3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6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692" y="228496"/>
            <a:ext cx="12067308" cy="58952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социальные сети </a:t>
            </a:r>
            <a:r>
              <a:rPr lang="ru-RU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учат нас потреблять информацию, но не анализировать </a:t>
            </a: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sz="28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применять полученные </a:t>
            </a: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</a:t>
            </a:r>
          </a:p>
          <a:p>
            <a:pPr marL="0" indent="0" algn="ct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Поэтому: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читайте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ищите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между потреблением и созиданием, между обучением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развлечением;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выключите телефон и отправьтесь за новыми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впечатлениями;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пишите от руки, ведите дневник 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ежедневник;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плавно ограничьте пребывание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сетях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минимального, даже если от них зависит ваша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хотим вернуть себе творческую свободу, мы должны сначала вернуть себе контроль над своим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разумом» (П. Дуров)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27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5000">
        <p14:flash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Прямоугольник 3"/>
          <p:cNvSpPr/>
          <p:nvPr/>
        </p:nvSpPr>
        <p:spPr>
          <a:xfrm rot="20450385">
            <a:off x="-35939" y="2428781"/>
            <a:ext cx="1119803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/>
                <a:solidFill>
                  <a:srgbClr val="C787F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b="1" cap="none" spc="0" dirty="0">
              <a:ln/>
              <a:solidFill>
                <a:srgbClr val="C787F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965373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453</TotalTime>
  <Words>402</Words>
  <Application>Microsoft Office PowerPoint</Application>
  <PresentationFormat>Широкоэкранный</PresentationFormat>
  <Paragraphs>48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Gill Sans MT</vt:lpstr>
      <vt:lpstr>Times New Roman</vt:lpstr>
      <vt:lpstr>Wingdings</vt:lpstr>
      <vt:lpstr>Gallery</vt:lpstr>
      <vt:lpstr>Социальные сети: за и против </vt:lpstr>
      <vt:lpstr>VK  (Вконтакте)   </vt:lpstr>
      <vt:lpstr>Rutube - Российский видеохостинг, позволяющий пользователям загружать, просматривать и обмениваться видеоконтентом.    </vt:lpstr>
      <vt:lpstr>MAX</vt:lpstr>
      <vt:lpstr>Pinterest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bib-u-izal1</dc:creator>
  <cp:lastModifiedBy>bib-u-metd1</cp:lastModifiedBy>
  <cp:revision>63</cp:revision>
  <dcterms:created xsi:type="dcterms:W3CDTF">2022-03-05T07:17:43Z</dcterms:created>
  <dcterms:modified xsi:type="dcterms:W3CDTF">2026-10-06T08:16:05Z</dcterms:modified>
</cp:coreProperties>
</file>