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7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AEDD4-3ACF-4748-948C-70296E099C0A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9232535-E2CE-4F7C-A714-DD4B8650FB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3900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AEDD4-3ACF-4748-948C-70296E099C0A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32535-E2CE-4F7C-A714-DD4B8650FB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7162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AEDD4-3ACF-4748-948C-70296E099C0A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9232535-E2CE-4F7C-A714-DD4B8650FB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8337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AEDD4-3ACF-4748-948C-70296E099C0A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9232535-E2CE-4F7C-A714-DD4B8650FB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99726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AEDD4-3ACF-4748-948C-70296E099C0A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9232535-E2CE-4F7C-A714-DD4B8650FB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716367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AEDD4-3ACF-4748-948C-70296E099C0A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32535-E2CE-4F7C-A714-DD4B8650FB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5698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AEDD4-3ACF-4748-948C-70296E099C0A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32535-E2CE-4F7C-A714-DD4B8650FB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0482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AEDD4-3ACF-4748-948C-70296E099C0A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32535-E2CE-4F7C-A714-DD4B8650FB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704897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AEDD4-3ACF-4748-948C-70296E099C0A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9232535-E2CE-4F7C-A714-DD4B8650FB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5775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AEDD4-3ACF-4748-948C-70296E099C0A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9232535-E2CE-4F7C-A714-DD4B8650FB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73778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AEDD4-3ACF-4748-948C-70296E099C0A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9232535-E2CE-4F7C-A714-DD4B8650FB07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548588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AEDD4-3ACF-4748-948C-70296E099C0A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9232535-E2CE-4F7C-A714-DD4B8650FB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23950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AEDD4-3ACF-4748-948C-70296E099C0A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9232535-E2CE-4F7C-A714-DD4B8650FB07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721004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AEDD4-3ACF-4748-948C-70296E099C0A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9232535-E2CE-4F7C-A714-DD4B8650FB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80758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AEDD4-3ACF-4748-948C-70296E099C0A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32535-E2CE-4F7C-A714-DD4B8650FB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9790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AEDD4-3ACF-4748-948C-70296E099C0A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32535-E2CE-4F7C-A714-DD4B8650FB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55732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0000">
              <a:schemeClr val="accent4">
                <a:lumMod val="20000"/>
                <a:lumOff val="8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FAEDD4-3ACF-4748-948C-70296E099C0A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9232535-E2CE-4F7C-A714-DD4B8650FB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9748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0" r:id="rId1"/>
    <p:sldLayoutId id="2147484181" r:id="rId2"/>
    <p:sldLayoutId id="2147484182" r:id="rId3"/>
    <p:sldLayoutId id="2147484183" r:id="rId4"/>
    <p:sldLayoutId id="2147484184" r:id="rId5"/>
    <p:sldLayoutId id="2147484185" r:id="rId6"/>
    <p:sldLayoutId id="2147484186" r:id="rId7"/>
    <p:sldLayoutId id="2147484187" r:id="rId8"/>
    <p:sldLayoutId id="2147484188" r:id="rId9"/>
    <p:sldLayoutId id="2147484189" r:id="rId10"/>
    <p:sldLayoutId id="2147484190" r:id="rId11"/>
    <p:sldLayoutId id="2147484191" r:id="rId12"/>
    <p:sldLayoutId id="2147484192" r:id="rId13"/>
    <p:sldLayoutId id="2147484193" r:id="rId14"/>
    <p:sldLayoutId id="2147484194" r:id="rId15"/>
    <p:sldLayoutId id="214748419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mix_6m58s (audio-joiner.com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036628" y="2144485"/>
            <a:ext cx="609600" cy="6096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614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10000">
        <p14:doors dir="vert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86891" y="496388"/>
            <a:ext cx="9305109" cy="63616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много в этом слове! </a:t>
            </a:r>
          </a:p>
          <a:p>
            <a:pPr marL="0" indent="0" algn="ctr">
              <a:buNone/>
            </a:pP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Огромный мир, где хватает увлекательного, привлекающего внимание и необычного!</a:t>
            </a:r>
          </a:p>
          <a:p>
            <a:pPr marL="0" indent="0" algn="ctr">
              <a:buNone/>
            </a:pP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 Интернета особенно актуальна, ведь режим «онлайн» стал привычным для многих школьников. И родители оказались вынуждены развивать критическое мышление для изучения, понимания и анализа информации на просторах Интернета.</a:t>
            </a:r>
          </a:p>
          <a:p>
            <a:pPr marL="0" indent="0" algn="ctr">
              <a:buNone/>
            </a:pP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данной видеопрезентации представлены некоторые </a:t>
            </a:r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правильные сайты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которые советует безопасный контент в помощь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школьникам, чтобы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проводить время в Интернете с пользой!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43297">
            <a:off x="672671" y="2328628"/>
            <a:ext cx="2612571" cy="314470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4047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000" advClick="0" advTm="15000">
        <p14:reveal/>
      </p:transition>
    </mc:Choice>
    <mc:Fallback xmlns="">
      <p:transition spd="slow" advClick="0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4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4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4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4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0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86411" y="275766"/>
            <a:ext cx="8911687" cy="1669147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Энциклопедия «</a:t>
            </a:r>
            <a:r>
              <a:rPr lang="ru-RU" sz="4000" b="1" dirty="0" err="1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Кругосвет</a:t>
            </a:r>
            <a:r>
              <a:rPr lang="ru-RU" sz="40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br>
              <a:rPr lang="ru-RU" sz="40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www.krugosvet.ru</a:t>
            </a:r>
            <a:endParaRPr lang="ru-RU" sz="40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36799" y="1669143"/>
            <a:ext cx="9855201" cy="518885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Универсальная электронная энциклопедия на русском </a:t>
            </a:r>
            <a:r>
              <a:rPr lang="ru-RU" sz="3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языке</a:t>
            </a:r>
          </a:p>
          <a:p>
            <a:pPr marL="0" indent="0" algn="ctr">
              <a:buNone/>
            </a:pPr>
            <a:r>
              <a:rPr lang="ru-RU" sz="3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Энциклопедия развивается с 2000 года </a:t>
            </a:r>
            <a:r>
              <a:rPr lang="ru-RU" sz="3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содержит </a:t>
            </a:r>
            <a:r>
              <a:rPr lang="ru-RU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свыше 12 700 статей, более 12 100 иллюстраций, 600 </a:t>
            </a:r>
            <a:r>
              <a:rPr lang="ru-RU" sz="3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исторических </a:t>
            </a:r>
            <a:r>
              <a:rPr lang="ru-RU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экономических карт, а также несколько исторических и политических </a:t>
            </a:r>
            <a:r>
              <a:rPr lang="ru-RU" sz="3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документов</a:t>
            </a:r>
          </a:p>
          <a:p>
            <a:pPr marL="0" indent="0" algn="ctr">
              <a:buNone/>
            </a:pPr>
            <a:r>
              <a:rPr lang="ru-RU" sz="3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Основана на «Энциклопедии </a:t>
            </a:r>
            <a:r>
              <a:rPr lang="ru-RU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Кольера</a:t>
            </a:r>
            <a:r>
              <a:rPr lang="ru-RU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- одной из </a:t>
            </a:r>
            <a:r>
              <a:rPr lang="ru-RU" sz="3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трех </a:t>
            </a:r>
            <a:r>
              <a:rPr lang="ru-RU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ведущих англоязычных универсальных энциклопедий, издававшейся в США с 1952 по 1998 </a:t>
            </a:r>
            <a:r>
              <a:rPr lang="ru-RU" sz="3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</a:p>
          <a:p>
            <a:pPr marL="0" indent="0" algn="ctr">
              <a:buNone/>
            </a:pP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36799" cy="6908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09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5000">
        <p14:reveal/>
      </p:transition>
    </mc:Choice>
    <mc:Fallback xmlns="">
      <p:transition spd="slow" advClick="0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4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40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4000"/>
                            </p:stCondLst>
                            <p:childTnLst>
                              <p:par>
                                <p:cTn id="21" presetID="31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43417" y="160617"/>
            <a:ext cx="8911687" cy="1280890"/>
          </a:xfrm>
        </p:spPr>
        <p:txBody>
          <a:bodyPr>
            <a:noAutofit/>
          </a:bodyPr>
          <a:lstStyle/>
          <a:p>
            <a:pPr algn="ctr"/>
            <a:r>
              <a:rPr lang="ru-RU" sz="44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4400" b="1" dirty="0" err="1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Грамота.ру</a:t>
            </a:r>
            <a:r>
              <a:rPr lang="ru-RU" sz="44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br>
              <a:rPr lang="ru-RU" sz="44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gramota.ru</a:t>
            </a:r>
            <a:endParaRPr lang="ru-RU" sz="400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09897" y="1602124"/>
            <a:ext cx="10306592" cy="525587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Популярный Интернет-портал</a:t>
            </a:r>
            <a:r>
              <a:rPr lang="ru-RU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посвященный </a:t>
            </a:r>
            <a:r>
              <a:rPr lang="ru-RU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русскому </a:t>
            </a:r>
            <a:r>
              <a:rPr lang="ru-RU" sz="3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языку</a:t>
            </a:r>
          </a:p>
          <a:p>
            <a:pPr marL="0" indent="0" algn="ctr">
              <a:buNone/>
            </a:pPr>
            <a:r>
              <a:rPr lang="ru-RU" sz="3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Среди </a:t>
            </a:r>
            <a:r>
              <a:rPr lang="ru-RU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служб - проверка правописания слов с помощью поиска по нескольким академическим словарям, первый из которых </a:t>
            </a:r>
            <a:r>
              <a:rPr lang="ru-RU" sz="3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</a:p>
          <a:p>
            <a:pPr marL="0" indent="0" algn="ctr">
              <a:buNone/>
            </a:pPr>
            <a:r>
              <a:rPr lang="ru-RU" sz="3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Русский </a:t>
            </a:r>
            <a:r>
              <a:rPr lang="ru-RU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орфографический словарь Российской академии наук под редакцией доктора филологических наук профессора </a:t>
            </a:r>
            <a:r>
              <a:rPr lang="ru-RU" sz="3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В.В. Лопатина</a:t>
            </a:r>
            <a:endParaRPr lang="ru-RU" sz="3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225244" y="2891246"/>
            <a:ext cx="6858002" cy="1075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610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5000">
        <p14:reveal/>
      </p:transition>
    </mc:Choice>
    <mc:Fallback xmlns="">
      <p:transition spd="slow" advClick="0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6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6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6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6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6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73041" y="-34112"/>
            <a:ext cx="8911687" cy="150949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Детская онлайн библиотека</a:t>
            </a:r>
            <a:br>
              <a:rPr lang="ru-RU" sz="44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9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gostei.ru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71185" y="1963783"/>
            <a:ext cx="8915400" cy="377762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Детская онлайн библиотека -</a:t>
            </a: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это сборник 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авторских и народных детских стихов, сказок, рассказов, смешных анекдотов, басен, пословиц, афоризмов и </a:t>
            </a: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цитат</a:t>
            </a:r>
          </a:p>
          <a:p>
            <a:pPr marL="0" indent="0" algn="ctr">
              <a:buNone/>
            </a:pP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Здесь можно отлично провести время!</a:t>
            </a: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673041" cy="144126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41265"/>
            <a:ext cx="2673041" cy="5416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849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2000">
        <p14:reveal/>
      </p:transition>
    </mc:Choice>
    <mc:Fallback xmlns="">
      <p:transition spd="slow" advClick="0" advTm="1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0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4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4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09153" y="24229"/>
            <a:ext cx="8911687" cy="136144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«Почемучка»</a:t>
            </a:r>
            <a:r>
              <a:rPr lang="ru-RU" sz="49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9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pochemu4ka.ru</a:t>
            </a:r>
            <a:endParaRPr lang="en-US" sz="40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05394" y="1258389"/>
            <a:ext cx="11364686" cy="377762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Детский развивающий </a:t>
            </a:r>
            <a:r>
              <a:rPr lang="ru-RU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</a:t>
            </a:r>
          </a:p>
          <a:p>
            <a:pPr marL="0" indent="0" algn="ctr">
              <a:buNone/>
            </a:pPr>
            <a:r>
              <a:rPr lang="ru-RU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Коллекция </a:t>
            </a:r>
            <a:r>
              <a:rPr lang="ru-RU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стенгазет, журнал «Это </a:t>
            </a: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</a:t>
            </a:r>
            <a:r>
              <a:rPr lang="ru-RU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!», рубрика «Детям </a:t>
            </a: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профессиях» </a:t>
            </a:r>
          </a:p>
          <a:p>
            <a:pPr marL="0" indent="0" algn="ctr">
              <a:buNone/>
            </a:pPr>
            <a:r>
              <a:rPr lang="ru-RU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сайте представлены занятия </a:t>
            </a: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развитию речи, лепке, </a:t>
            </a:r>
            <a:r>
              <a:rPr lang="ru-RU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рисованию, детская мастерская, библиотека</a:t>
            </a:r>
          </a:p>
          <a:p>
            <a:pPr marL="0" indent="0" algn="ctr">
              <a:buNone/>
            </a:pPr>
            <a:r>
              <a:rPr lang="ru-RU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«Консультации» </a:t>
            </a: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общения родителей со </a:t>
            </a:r>
            <a:r>
              <a:rPr lang="ru-RU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специалистами</a:t>
            </a:r>
            <a:endParaRPr lang="ru-RU" sz="2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153" y="3944983"/>
            <a:ext cx="8649385" cy="2612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790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5000">
        <p14:reveal/>
      </p:transition>
    </mc:Choice>
    <mc:Fallback xmlns="">
      <p:transition spd="slow" advClick="0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6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6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8199" y="0"/>
            <a:ext cx="8911687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«Спас Экстрим»</a:t>
            </a:r>
            <a:br>
              <a:rPr lang="ru-RU" sz="40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Spas</a:t>
            </a:r>
            <a:r>
              <a:rPr lang="ru-RU" sz="4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4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extreme</a:t>
            </a:r>
            <a:r>
              <a:rPr lang="ru-RU" sz="4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40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</a:t>
            </a:r>
            <a:r>
              <a:rPr lang="en-US" sz="4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40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9710" y="1656729"/>
            <a:ext cx="10528663" cy="377762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красочный сайт о безопасности детей</a:t>
            </a:r>
          </a:p>
          <a:p>
            <a:pPr marL="0" indent="0" algn="ctr">
              <a:buNone/>
            </a:pP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Ребенку можно стать спасателем в игре, а родителю – скачать методическое пособие!</a:t>
            </a: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4010" y="3684131"/>
            <a:ext cx="7080068" cy="308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873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5000">
        <p14:reveal/>
      </p:transition>
    </mc:Choice>
    <mc:Fallback xmlns="">
      <p:transition spd="slow" advClick="0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4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6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4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588" y="0"/>
            <a:ext cx="8911687" cy="1505136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4000" b="1" dirty="0" err="1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Пустунчик</a:t>
            </a:r>
            <a:r>
              <a:rPr lang="ru-RU" sz="40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br>
              <a:rPr lang="ru-RU" sz="40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pustunchik.ua</a:t>
            </a:r>
            <a:endParaRPr lang="ru-RU" sz="40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04577" y="1505136"/>
            <a:ext cx="10773092" cy="377762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Детский портал </a:t>
            </a: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Пустунчик</a:t>
            </a: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интересный, полезный, познавательный 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увлекательный!</a:t>
            </a:r>
          </a:p>
          <a:p>
            <a:pPr marL="0" indent="0" algn="ctr">
              <a:buNone/>
            </a:pP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Ведь здесь </a:t>
            </a: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и его родитель найдут 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развивающие игры, свежие новости, удивительные факты о природе, детский чат, поделки своими </a:t>
            </a: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руками</a:t>
            </a: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3977" y="4519748"/>
            <a:ext cx="6846569" cy="2166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38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5000">
        <p14:reveal/>
      </p:transition>
    </mc:Choice>
    <mc:Fallback xmlns="">
      <p:transition spd="slow" advClick="0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475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500"/>
                            </p:stCondLst>
                            <p:childTnLst>
                              <p:par>
                                <p:cTn id="2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624" y="0"/>
            <a:ext cx="9955079" cy="715844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1706931" cy="697556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3839" y="1"/>
            <a:ext cx="16781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853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8000">
        <p15:prstTrans prst="fracture"/>
      </p:transition>
    </mc:Choice>
    <mc:Fallback xmlns="">
      <p:transition spd="slow" advClick="0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223</TotalTime>
  <Words>333</Words>
  <Application>Microsoft Office PowerPoint</Application>
  <PresentationFormat>Широкоэкранный</PresentationFormat>
  <Paragraphs>26</Paragraphs>
  <Slides>9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Century Gothic</vt:lpstr>
      <vt:lpstr>Times New Roman</vt:lpstr>
      <vt:lpstr>Wingdings 3</vt:lpstr>
      <vt:lpstr>Легкий дым</vt:lpstr>
      <vt:lpstr>Презентация PowerPoint</vt:lpstr>
      <vt:lpstr>Презентация PowerPoint</vt:lpstr>
      <vt:lpstr>Энциклопедия «Кругосвет» www.krugosvet.ru</vt:lpstr>
      <vt:lpstr>«Грамота.ру» gramota.ru</vt:lpstr>
      <vt:lpstr>Детская онлайн библиотека gostei.ru </vt:lpstr>
      <vt:lpstr>«Почемучка» pochemu4ka.ru</vt:lpstr>
      <vt:lpstr>«Спас Экстрим» Spas-extreme.ru </vt:lpstr>
      <vt:lpstr>«Пустунчик» pustunchik.ua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bib-u-izal1</dc:creator>
  <cp:lastModifiedBy>bib-u-metd1</cp:lastModifiedBy>
  <cp:revision>38</cp:revision>
  <dcterms:created xsi:type="dcterms:W3CDTF">2021-10-05T07:36:01Z</dcterms:created>
  <dcterms:modified xsi:type="dcterms:W3CDTF">2026-10-06T08:18:15Z</dcterms:modified>
</cp:coreProperties>
</file>