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87" r:id="rId2"/>
    <p:sldId id="256" r:id="rId3"/>
    <p:sldId id="288" r:id="rId4"/>
    <p:sldId id="257" r:id="rId5"/>
    <p:sldId id="260" r:id="rId6"/>
    <p:sldId id="261" r:id="rId7"/>
    <p:sldId id="262" r:id="rId8"/>
    <p:sldId id="263" r:id="rId9"/>
    <p:sldId id="267" r:id="rId10"/>
    <p:sldId id="290" r:id="rId11"/>
    <p:sldId id="269" r:id="rId12"/>
    <p:sldId id="285" r:id="rId13"/>
    <p:sldId id="291" r:id="rId14"/>
    <p:sldId id="28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527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115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50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56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99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02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248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11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98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7719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734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361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078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22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894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E1A93FE-33B0-4EB6-89E8-6B4D1DA76DF7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91293-7C56-4230-B7D0-190FD338BB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6357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299" y="204292"/>
            <a:ext cx="10041343" cy="1400530"/>
          </a:xfrm>
        </p:spPr>
        <p:txBody>
          <a:bodyPr/>
          <a:lstStyle/>
          <a:p>
            <a:pPr algn="ctr"/>
            <a:r>
              <a:rPr lang="ru-RU" sz="2800" dirty="0" smtClean="0"/>
              <a:t>МБУК «</a:t>
            </a:r>
            <a:r>
              <a:rPr lang="ru-RU" sz="2800" dirty="0"/>
              <a:t>Н</a:t>
            </a:r>
            <a:r>
              <a:rPr lang="ru-RU" sz="2800" dirty="0" smtClean="0"/>
              <a:t>БС»</a:t>
            </a:r>
            <a:br>
              <a:rPr lang="ru-RU" sz="2800" dirty="0" smtClean="0"/>
            </a:br>
            <a:r>
              <a:rPr lang="ru-RU" sz="2800" dirty="0" smtClean="0"/>
              <a:t>Центральная городская библиотека им. А.С. Пушкина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6473" y="2230583"/>
            <a:ext cx="9821783" cy="4627418"/>
          </a:xfrm>
        </p:spPr>
        <p:txBody>
          <a:bodyPr/>
          <a:lstStyle/>
          <a:p>
            <a:r>
              <a:rPr lang="ru-RU" sz="2800" dirty="0" smtClean="0"/>
              <a:t>Библиотекари Молодёжного центра - Володин А.С., </a:t>
            </a:r>
            <a:r>
              <a:rPr lang="ru-RU" sz="2800" dirty="0" err="1" smtClean="0"/>
              <a:t>Зосимова</a:t>
            </a:r>
            <a:r>
              <a:rPr lang="ru-RU" sz="2800" dirty="0" smtClean="0"/>
              <a:t> А.С.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13748" y="3482105"/>
            <a:ext cx="7736105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b="1" dirty="0" smtClean="0"/>
              <a:t>Молодёжный центр </a:t>
            </a:r>
          </a:p>
          <a:p>
            <a:pPr algn="ctr"/>
            <a:r>
              <a:rPr lang="ru-RU" sz="3400" b="1" dirty="0" smtClean="0"/>
              <a:t>«Свободное пространство» -</a:t>
            </a:r>
          </a:p>
          <a:p>
            <a:pPr algn="ctr"/>
            <a:r>
              <a:rPr lang="ru-RU" sz="3400" b="1" dirty="0" smtClean="0"/>
              <a:t> арт-площадка для развития творческого </a:t>
            </a:r>
          </a:p>
          <a:p>
            <a:pPr algn="ctr"/>
            <a:r>
              <a:rPr lang="ru-RU" sz="3400" b="1" dirty="0" smtClean="0"/>
              <a:t>потенциала молодёжи </a:t>
            </a:r>
            <a:endParaRPr lang="ru-RU" sz="3400" b="1" dirty="0"/>
          </a:p>
        </p:txBody>
      </p:sp>
    </p:spTree>
    <p:extLst>
      <p:ext uri="{BB962C8B-B14F-4D97-AF65-F5344CB8AC3E}">
        <p14:creationId xmlns:p14="http://schemas.microsoft.com/office/powerpoint/2010/main" val="1010382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11637" y="-731380"/>
            <a:ext cx="8825658" cy="3329581"/>
          </a:xfrm>
        </p:spPr>
        <p:txBody>
          <a:bodyPr/>
          <a:lstStyle/>
          <a:p>
            <a:r>
              <a:rPr lang="ru-RU" sz="5400" dirty="0" smtClean="0"/>
              <a:t>«Свободное</a:t>
            </a:r>
            <a:br>
              <a:rPr lang="ru-RU" sz="5400" dirty="0" smtClean="0"/>
            </a:br>
            <a:r>
              <a:rPr lang="ru-RU" sz="5400" dirty="0" smtClean="0"/>
              <a:t> пространство»</a:t>
            </a:r>
            <a:endParaRPr lang="ru-RU" sz="5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91" y="166655"/>
            <a:ext cx="5874328" cy="34988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787" y="3498842"/>
            <a:ext cx="5171311" cy="32473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4927" y="4218356"/>
            <a:ext cx="58203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Создание комфортных условий для успешной самореализации молодёжи;</a:t>
            </a:r>
          </a:p>
          <a:p>
            <a:endParaRPr lang="ru-RU" sz="1600" dirty="0"/>
          </a:p>
          <a:p>
            <a:r>
              <a:rPr lang="ru-RU" sz="1600" dirty="0" smtClean="0"/>
              <a:t>Выявление уникального творческого потенциала у молодёжи;</a:t>
            </a:r>
          </a:p>
          <a:p>
            <a:endParaRPr lang="ru-RU" sz="1600" dirty="0"/>
          </a:p>
          <a:p>
            <a:r>
              <a:rPr lang="ru-RU" sz="1600" dirty="0" smtClean="0"/>
              <a:t>Сокращение оттока молодёжи в крупные города;</a:t>
            </a:r>
          </a:p>
          <a:p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4927" y="384902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Наши цели: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2962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8220" y="734425"/>
            <a:ext cx="8853489" cy="2147319"/>
          </a:xfrm>
        </p:spPr>
        <p:txBody>
          <a:bodyPr/>
          <a:lstStyle/>
          <a:p>
            <a:r>
              <a:rPr lang="ru-RU" sz="4400" dirty="0"/>
              <a:t>Наши задачи: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97" y="182274"/>
            <a:ext cx="2298338" cy="2298338"/>
          </a:xfrm>
        </p:spPr>
      </p:pic>
      <p:sp>
        <p:nvSpPr>
          <p:cNvPr id="5" name="Прямоугольник 4"/>
          <p:cNvSpPr/>
          <p:nvPr/>
        </p:nvSpPr>
        <p:spPr>
          <a:xfrm>
            <a:off x="250897" y="2397483"/>
            <a:ext cx="1101455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/>
          </a:p>
          <a:p>
            <a:r>
              <a:rPr lang="ru-RU" sz="2400" dirty="0" smtClean="0"/>
              <a:t>Вовлечение молодежи </a:t>
            </a:r>
            <a:r>
              <a:rPr lang="ru-RU" sz="2400" dirty="0"/>
              <a:t>в культурную и творческую деятельность;</a:t>
            </a:r>
          </a:p>
          <a:p>
            <a:r>
              <a:rPr lang="ru-RU" sz="2400" dirty="0" smtClean="0"/>
              <a:t>Содействие в формирование культурных и нравственных ценностей;</a:t>
            </a:r>
          </a:p>
          <a:p>
            <a:r>
              <a:rPr lang="ru-RU" sz="2400" dirty="0" smtClean="0"/>
              <a:t>Повышение </a:t>
            </a:r>
            <a:r>
              <a:rPr lang="ru-RU" sz="2400" dirty="0"/>
              <a:t>уровня привлекательности </a:t>
            </a:r>
            <a:r>
              <a:rPr lang="ru-RU" sz="2400" dirty="0" smtClean="0"/>
              <a:t>библиотеки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95857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22" y="2793578"/>
            <a:ext cx="5928443" cy="38288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41" y="2154734"/>
            <a:ext cx="5740359" cy="381195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5302" y="1120660"/>
            <a:ext cx="10132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Ежегодные празднования Дня Рождения </a:t>
            </a:r>
          </a:p>
          <a:p>
            <a:pPr algn="ctr"/>
            <a:r>
              <a:rPr lang="ru-RU" sz="2400" dirty="0" smtClean="0"/>
              <a:t>Молодёжного центра «Свободное пространство»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68154" y="1843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 smtClean="0"/>
              <a:t>Наши яркие события: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2353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6801" y="1020052"/>
            <a:ext cx="5632617" cy="1400530"/>
          </a:xfrm>
        </p:spPr>
        <p:txBody>
          <a:bodyPr/>
          <a:lstStyle/>
          <a:p>
            <a:pPr algn="ctr"/>
            <a:r>
              <a:rPr lang="ru-RU" dirty="0" smtClean="0"/>
              <a:t>Музыкальные вечера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83" y="548588"/>
            <a:ext cx="5638004" cy="374398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01" y="2605436"/>
            <a:ext cx="5855990" cy="388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52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73" y="777056"/>
            <a:ext cx="6518788" cy="1400530"/>
          </a:xfrm>
        </p:spPr>
        <p:txBody>
          <a:bodyPr/>
          <a:lstStyle/>
          <a:p>
            <a:pPr algn="ctr"/>
            <a:r>
              <a:rPr lang="ru-RU" dirty="0" smtClean="0"/>
              <a:t>Вечера поэзии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3" y="2708764"/>
            <a:ext cx="6392336" cy="40551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307" y="292130"/>
            <a:ext cx="4785293" cy="31222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307" y="3574953"/>
            <a:ext cx="4785293" cy="31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192" y="213414"/>
            <a:ext cx="10330962" cy="1093413"/>
          </a:xfrm>
        </p:spPr>
        <p:txBody>
          <a:bodyPr/>
          <a:lstStyle/>
          <a:p>
            <a:pPr algn="ctr"/>
            <a:r>
              <a:rPr lang="ru-RU" dirty="0" smtClean="0"/>
              <a:t>Арт-занятия и виртуальные игротеки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54" y="1974128"/>
            <a:ext cx="5704434" cy="4195762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189" y="1509050"/>
            <a:ext cx="5820702" cy="417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36" y="286464"/>
            <a:ext cx="5949155" cy="140053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Интеллектуальные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игротеки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36" y="2774476"/>
            <a:ext cx="6198538" cy="393112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922" y="166362"/>
            <a:ext cx="5540679" cy="367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256" y="686887"/>
            <a:ext cx="4571999" cy="1400530"/>
          </a:xfrm>
        </p:spPr>
        <p:txBody>
          <a:bodyPr/>
          <a:lstStyle/>
          <a:p>
            <a:pPr algn="ctr"/>
            <a:r>
              <a:rPr lang="ru-RU" sz="3200" dirty="0" smtClean="0"/>
              <a:t>Эко-лекции </a:t>
            </a:r>
            <a:br>
              <a:rPr lang="ru-RU" sz="3200" dirty="0" smtClean="0"/>
            </a:br>
            <a:r>
              <a:rPr lang="ru-RU" sz="3200" dirty="0" smtClean="0"/>
              <a:t>у библиотеки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3" y="2346034"/>
            <a:ext cx="5566998" cy="3841895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668325" y="462088"/>
            <a:ext cx="5396839" cy="16253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200" dirty="0"/>
              <a:t>Проект </a:t>
            </a:r>
            <a:r>
              <a:rPr lang="ru-RU" sz="3200" dirty="0" err="1"/>
              <a:t>видеочтений</a:t>
            </a:r>
            <a:r>
              <a:rPr lang="ru-RU" sz="3200" dirty="0"/>
              <a:t> русской классики «Чеховский </a:t>
            </a:r>
            <a:r>
              <a:rPr lang="ru-RU" sz="3200" dirty="0" smtClean="0"/>
              <a:t>завтрак»</a:t>
            </a:r>
            <a:endParaRPr lang="ru-RU" sz="3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3" y="2309090"/>
            <a:ext cx="5764354" cy="391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8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711200" y="258753"/>
            <a:ext cx="11360728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 smtClean="0"/>
              <a:t>Организация работы волонтерского центра «Библ-</a:t>
            </a:r>
            <a:r>
              <a:rPr lang="ru-RU" dirty="0" err="1" smtClean="0"/>
              <a:t>пипл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82" y="2419928"/>
            <a:ext cx="4860986" cy="31799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027" y="1859856"/>
            <a:ext cx="6601547" cy="44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43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44" y="217191"/>
            <a:ext cx="8409709" cy="1400530"/>
          </a:xfrm>
        </p:spPr>
        <p:txBody>
          <a:bodyPr/>
          <a:lstStyle/>
          <a:p>
            <a:pPr algn="ctr"/>
            <a:r>
              <a:rPr lang="ru-RU" dirty="0" smtClean="0"/>
              <a:t>Арт-Лето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41" y="939442"/>
            <a:ext cx="8571710" cy="5780007"/>
          </a:xfrm>
        </p:spPr>
      </p:pic>
    </p:spTree>
    <p:extLst>
      <p:ext uri="{BB962C8B-B14F-4D97-AF65-F5344CB8AC3E}">
        <p14:creationId xmlns:p14="http://schemas.microsoft.com/office/powerpoint/2010/main" val="22352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224" y="596832"/>
            <a:ext cx="7320886" cy="1400530"/>
          </a:xfrm>
        </p:spPr>
        <p:txBody>
          <a:bodyPr/>
          <a:lstStyle/>
          <a:p>
            <a:pPr algn="ctr"/>
            <a:r>
              <a:rPr lang="ru-RU" sz="3200" dirty="0" smtClean="0"/>
              <a:t>Участие в ежегодной акции</a:t>
            </a:r>
            <a:br>
              <a:rPr lang="ru-RU" sz="3200" dirty="0" smtClean="0"/>
            </a:br>
            <a:r>
              <a:rPr lang="ru-RU" sz="3200" dirty="0" smtClean="0"/>
              <a:t>в поддержку чтения «</a:t>
            </a:r>
            <a:r>
              <a:rPr lang="ru-RU" sz="3200" dirty="0" err="1" smtClean="0"/>
              <a:t>БиблиоНочь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00" y="832359"/>
            <a:ext cx="4149795" cy="5873891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23" y="2292333"/>
            <a:ext cx="7062268" cy="4413917"/>
          </a:xfrm>
        </p:spPr>
      </p:pic>
    </p:spTree>
    <p:extLst>
      <p:ext uri="{BB962C8B-B14F-4D97-AF65-F5344CB8AC3E}">
        <p14:creationId xmlns:p14="http://schemas.microsoft.com/office/powerpoint/2010/main" val="1590904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82" y="452582"/>
            <a:ext cx="10723418" cy="914400"/>
          </a:xfrm>
        </p:spPr>
        <p:txBody>
          <a:bodyPr/>
          <a:lstStyle/>
          <a:p>
            <a:pPr algn="ctr"/>
            <a:r>
              <a:rPr lang="ru-RU" sz="3400" smtClean="0"/>
              <a:t>Статистика посещений</a:t>
            </a:r>
            <a:br>
              <a:rPr lang="ru-RU" sz="3400" smtClean="0"/>
            </a:br>
            <a:r>
              <a:rPr lang="ru-RU" sz="3400" smtClean="0"/>
              <a:t> Молодежного центра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602" y="2087418"/>
            <a:ext cx="8946541" cy="2983346"/>
          </a:xfrm>
        </p:spPr>
        <p:txBody>
          <a:bodyPr>
            <a:normAutofit fontScale="92500" lnSpcReduction="20000"/>
          </a:bodyPr>
          <a:lstStyle/>
          <a:p>
            <a:r>
              <a:rPr lang="ru-RU" sz="4000" dirty="0" smtClean="0"/>
              <a:t>2017 – 3.874 чел.</a:t>
            </a:r>
          </a:p>
          <a:p>
            <a:r>
              <a:rPr lang="ru-RU" sz="4000" dirty="0" smtClean="0"/>
              <a:t>2018 – 4.036 чел.</a:t>
            </a:r>
          </a:p>
          <a:p>
            <a:r>
              <a:rPr lang="ru-RU" sz="4000" dirty="0" smtClean="0"/>
              <a:t>2019 – 4.371 чел.</a:t>
            </a:r>
          </a:p>
          <a:p>
            <a:r>
              <a:rPr lang="ru-RU" sz="4000" dirty="0" smtClean="0"/>
              <a:t>2020 – </a:t>
            </a:r>
            <a:r>
              <a:rPr lang="ru-RU" sz="4000" dirty="0" smtClean="0"/>
              <a:t>2.721 </a:t>
            </a:r>
            <a:r>
              <a:rPr lang="ru-RU" sz="4000" dirty="0" smtClean="0"/>
              <a:t>чел.</a:t>
            </a:r>
          </a:p>
          <a:p>
            <a:r>
              <a:rPr lang="ru-RU" sz="4000" dirty="0" smtClean="0"/>
              <a:t>2021 – 3.786 чел</a:t>
            </a:r>
            <a:r>
              <a:rPr lang="ru-RU" sz="4000" dirty="0" smtClean="0"/>
              <a:t>.</a:t>
            </a:r>
            <a:endParaRPr lang="ru-RU" sz="4000" dirty="0" smtClean="0"/>
          </a:p>
        </p:txBody>
      </p:sp>
    </p:spTree>
    <p:extLst>
      <p:ext uri="{BB962C8B-B14F-4D97-AF65-F5344CB8AC3E}">
        <p14:creationId xmlns:p14="http://schemas.microsoft.com/office/powerpoint/2010/main" val="3385965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206" y="106353"/>
            <a:ext cx="10529454" cy="2013391"/>
          </a:xfrm>
        </p:spPr>
        <p:txBody>
          <a:bodyPr/>
          <a:lstStyle/>
          <a:p>
            <a:pPr algn="ctr"/>
            <a:r>
              <a:rPr lang="ru-RU" sz="3600" dirty="0" smtClean="0"/>
              <a:t>До встречи в Молодёжном центре</a:t>
            </a:r>
            <a:br>
              <a:rPr lang="ru-RU" sz="3600" dirty="0" smtClean="0"/>
            </a:br>
            <a:r>
              <a:rPr lang="ru-RU" sz="3600" dirty="0" smtClean="0"/>
              <a:t> «Свободное пространство»!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48" y="1445560"/>
            <a:ext cx="9299371" cy="503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387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775</TotalTime>
  <Words>154</Words>
  <Application>Microsoft Office PowerPoint</Application>
  <PresentationFormat>Широкоэкранный</PresentationFormat>
  <Paragraphs>37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Ион</vt:lpstr>
      <vt:lpstr>МБУК «НБС» Центральная городская библиотека им. А.С. Пушкина</vt:lpstr>
      <vt:lpstr>«Свободное  пространство»</vt:lpstr>
      <vt:lpstr>Наши задачи:   </vt:lpstr>
      <vt:lpstr>Презентация PowerPoint</vt:lpstr>
      <vt:lpstr>Музыкальные вечера</vt:lpstr>
      <vt:lpstr>Вечера поэзии</vt:lpstr>
      <vt:lpstr>Арт-занятия и виртуальные игротеки</vt:lpstr>
      <vt:lpstr>Интеллектуальные  игротеки</vt:lpstr>
      <vt:lpstr>Эко-лекции  у библиотеки</vt:lpstr>
      <vt:lpstr>Презентация PowerPoint</vt:lpstr>
      <vt:lpstr>Арт-Лето</vt:lpstr>
      <vt:lpstr>Участие в ежегодной акции в поддержку чтения «БиблиоНочь»</vt:lpstr>
      <vt:lpstr>Статистика посещений  Молодежного центра</vt:lpstr>
      <vt:lpstr>До встречи в Молодёжном центре  «Свободное пространство»!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bib-u-metd1</cp:lastModifiedBy>
  <cp:revision>96</cp:revision>
  <dcterms:created xsi:type="dcterms:W3CDTF">2021-04-10T07:47:58Z</dcterms:created>
  <dcterms:modified xsi:type="dcterms:W3CDTF">2023-04-12T12:44:41Z</dcterms:modified>
</cp:coreProperties>
</file>